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8" r:id="rId4"/>
    <p:sldId id="264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F9BF-5250-458A-BAE6-65402BD626E2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7C6D2-D83B-4C26-A90E-67D369B9F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7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C6D2-D83B-4C26-A90E-67D369B9F0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9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425A9-479F-9182-7714-FFC694180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902633-CC21-8406-8EF6-094A9BB53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6A568B-159F-B7F9-3CE2-E8AAB9FB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DA78AC-5F2E-0F90-E7E0-7C7ACB71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325179-1BCD-D489-D317-6192E855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1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CEFDA-4F7E-D373-A80C-B5FE44E9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60EADE-5A22-DF90-656D-038CD6D44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6A899A-2E02-D560-4488-EB3E235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ABA084-C6DB-B0F5-D684-711A2098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3CAEF-230D-B888-83CF-0C8311C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46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B3CE078-E60D-9EEF-33F6-1E031498D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D1F980-B758-B81B-EA90-0D493F85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CB38F7-AFA9-6D8E-254E-D5BF475F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25A6B5-1127-3F70-25ED-5D065EC5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146C78-097D-12B2-1BBA-3A897CD7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4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BD6B9-01C3-47CA-8268-E8C842E3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34A345-4FB6-388A-E328-1C734D04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43752A-5B94-36A0-3062-F9AC5DCD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FB425C-EC07-3B0C-6A37-E914C7A0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C8940-F69D-451A-7BAD-3F7CCD39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25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12876-7882-554D-3BF5-6B779511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6A442-467D-AFFA-6340-442A1E28E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41AD10-AEEC-2619-965A-F92887AC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3C285A-357F-D322-A77A-CDD583EF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23B431-A1B9-1C6A-C156-4048B45E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8ACBF-D105-2619-164A-A1639695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098EE6-914C-16FD-F1DF-80870B5BB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443F04-809C-9DE9-B7E4-51A2DE29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18B22B-8A36-85F7-9E20-42E35671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A30C10-410D-45A6-42B6-C3165346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F87D9B-9D53-7B2E-BCA2-582421BF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5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DC39D-52D1-B6E4-0D8A-7AF7460B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6FD054-0B60-DB73-01F0-8D8BBDC22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A86096-14D1-578D-DD8F-93525ECF8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05E1EE-AA9A-BEFF-FA5C-7EA0BB490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E16EC7-33A5-E3BF-E0A2-C0739BA0F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6570D1-DDF2-AEFF-0E68-508F64E9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57AC9A-D3F6-E468-EC78-CE5C6B68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F9BCEB-D182-6BE2-DB35-AC981E6D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15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7883F-01AC-F98C-64E7-3456EA88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F3B6AE-75EE-F555-06C7-AB66E51E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6C7C39-0472-EC74-09B7-64A3D74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DD99F2-370A-36FC-E014-08507491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47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EF87B79-F3D6-C3C8-E201-DDA4DCE4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37849E-D7B9-C234-C137-C78CD56C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2C5694-FA29-4A0D-A531-09DFEC26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D487A-2CA9-43DE-5AE8-606B8B11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40B24C-255C-2344-82F7-1F7E8433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5AC25C-6D5E-88A7-7DFE-72D7F375A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AB2562-88C6-DF2D-E2E7-CEDB9C03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3CAFE0-3E1D-0197-EB1E-E8CEA404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3B8DE0-4A1D-7C89-256D-E9B6C4F5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9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92530-0EC5-3753-6CA8-C142B3C0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791A11-D878-903E-BB9F-0002999E7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ED099E-BD32-1266-E2BE-17E76A24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B7365C-DFB7-9BE0-17EF-2B16123E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D4AA1C-F16F-0FEA-C3DF-B60969EC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66C82E-86A3-6BB6-709C-8FDD754A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4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lumMod val="40000"/>
                <a:lumOff val="60000"/>
              </a:schemeClr>
            </a:gs>
            <a:gs pos="42180">
              <a:schemeClr val="accent5">
                <a:lumMod val="60000"/>
                <a:lumOff val="40000"/>
              </a:schemeClr>
            </a:gs>
            <a:gs pos="16000">
              <a:schemeClr val="accent5">
                <a:lumMod val="60000"/>
                <a:lumOff val="40000"/>
              </a:schemeClr>
            </a:gs>
            <a:gs pos="19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9787F2-889A-7B41-6A2D-235EC047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4910C0-FCDE-78D5-DA3D-C605A113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F3E649-F793-7CF6-D962-D561942A9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3BA32-35B5-496C-8DE0-81B12E1679A0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FFDCEE-A48D-71CB-C76F-D6F52517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8BD435-C1A7-093B-FB32-FA74C865C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E0F50-1FAD-46C6-B853-3AE9DF65A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BB53A05-8D24-607A-5785-C89A5D21CC2F}"/>
              </a:ext>
            </a:extLst>
          </p:cNvPr>
          <p:cNvSpPr/>
          <p:nvPr/>
        </p:nvSpPr>
        <p:spPr>
          <a:xfrm>
            <a:off x="2183567" y="4961744"/>
            <a:ext cx="7824866" cy="929390"/>
          </a:xfrm>
          <a:custGeom>
            <a:avLst/>
            <a:gdLst>
              <a:gd name="csX0" fmla="*/ 0 w 7824866"/>
              <a:gd name="csY0" fmla="*/ 154901 h 929390"/>
              <a:gd name="csX1" fmla="*/ 154901 w 7824866"/>
              <a:gd name="csY1" fmla="*/ 0 h 929390"/>
              <a:gd name="csX2" fmla="*/ 507531 w 7824866"/>
              <a:gd name="csY2" fmla="*/ 0 h 929390"/>
              <a:gd name="csX3" fmla="*/ 860161 w 7824866"/>
              <a:gd name="csY3" fmla="*/ 0 h 929390"/>
              <a:gd name="csX4" fmla="*/ 1438243 w 7824866"/>
              <a:gd name="csY4" fmla="*/ 0 h 929390"/>
              <a:gd name="csX5" fmla="*/ 2016325 w 7824866"/>
              <a:gd name="csY5" fmla="*/ 0 h 929390"/>
              <a:gd name="csX6" fmla="*/ 2368954 w 7824866"/>
              <a:gd name="csY6" fmla="*/ 0 h 929390"/>
              <a:gd name="csX7" fmla="*/ 2947036 w 7824866"/>
              <a:gd name="csY7" fmla="*/ 0 h 929390"/>
              <a:gd name="csX8" fmla="*/ 3600269 w 7824866"/>
              <a:gd name="csY8" fmla="*/ 0 h 929390"/>
              <a:gd name="csX9" fmla="*/ 4253501 w 7824866"/>
              <a:gd name="csY9" fmla="*/ 0 h 929390"/>
              <a:gd name="csX10" fmla="*/ 4756432 w 7824866"/>
              <a:gd name="csY10" fmla="*/ 0 h 929390"/>
              <a:gd name="csX11" fmla="*/ 5334514 w 7824866"/>
              <a:gd name="csY11" fmla="*/ 0 h 929390"/>
              <a:gd name="csX12" fmla="*/ 5912596 w 7824866"/>
              <a:gd name="csY12" fmla="*/ 0 h 929390"/>
              <a:gd name="csX13" fmla="*/ 6415527 w 7824866"/>
              <a:gd name="csY13" fmla="*/ 0 h 929390"/>
              <a:gd name="csX14" fmla="*/ 6843308 w 7824866"/>
              <a:gd name="csY14" fmla="*/ 0 h 929390"/>
              <a:gd name="csX15" fmla="*/ 7669965 w 7824866"/>
              <a:gd name="csY15" fmla="*/ 0 h 929390"/>
              <a:gd name="csX16" fmla="*/ 7824866 w 7824866"/>
              <a:gd name="csY16" fmla="*/ 154901 h 929390"/>
              <a:gd name="csX17" fmla="*/ 7824866 w 7824866"/>
              <a:gd name="csY17" fmla="*/ 458499 h 929390"/>
              <a:gd name="csX18" fmla="*/ 7824866 w 7824866"/>
              <a:gd name="csY18" fmla="*/ 774489 h 929390"/>
              <a:gd name="csX19" fmla="*/ 7669965 w 7824866"/>
              <a:gd name="csY19" fmla="*/ 929390 h 929390"/>
              <a:gd name="csX20" fmla="*/ 7242184 w 7824866"/>
              <a:gd name="csY20" fmla="*/ 929390 h 929390"/>
              <a:gd name="csX21" fmla="*/ 6739253 w 7824866"/>
              <a:gd name="csY21" fmla="*/ 929390 h 929390"/>
              <a:gd name="csX22" fmla="*/ 6386623 w 7824866"/>
              <a:gd name="csY22" fmla="*/ 929390 h 929390"/>
              <a:gd name="csX23" fmla="*/ 5808541 w 7824866"/>
              <a:gd name="csY23" fmla="*/ 929390 h 929390"/>
              <a:gd name="csX24" fmla="*/ 5305610 w 7824866"/>
              <a:gd name="csY24" fmla="*/ 929390 h 929390"/>
              <a:gd name="csX25" fmla="*/ 4652378 w 7824866"/>
              <a:gd name="csY25" fmla="*/ 929390 h 929390"/>
              <a:gd name="csX26" fmla="*/ 4074296 w 7824866"/>
              <a:gd name="csY26" fmla="*/ 929390 h 929390"/>
              <a:gd name="csX27" fmla="*/ 3721666 w 7824866"/>
              <a:gd name="csY27" fmla="*/ 929390 h 929390"/>
              <a:gd name="csX28" fmla="*/ 3143584 w 7824866"/>
              <a:gd name="csY28" fmla="*/ 929390 h 929390"/>
              <a:gd name="csX29" fmla="*/ 2490352 w 7824866"/>
              <a:gd name="csY29" fmla="*/ 929390 h 929390"/>
              <a:gd name="csX30" fmla="*/ 2137722 w 7824866"/>
              <a:gd name="csY30" fmla="*/ 929390 h 929390"/>
              <a:gd name="csX31" fmla="*/ 1634791 w 7824866"/>
              <a:gd name="csY31" fmla="*/ 929390 h 929390"/>
              <a:gd name="csX32" fmla="*/ 981558 w 7824866"/>
              <a:gd name="csY32" fmla="*/ 929390 h 929390"/>
              <a:gd name="csX33" fmla="*/ 154901 w 7824866"/>
              <a:gd name="csY33" fmla="*/ 929390 h 929390"/>
              <a:gd name="csX34" fmla="*/ 0 w 7824866"/>
              <a:gd name="csY34" fmla="*/ 774489 h 929390"/>
              <a:gd name="csX35" fmla="*/ 0 w 7824866"/>
              <a:gd name="csY35" fmla="*/ 483283 h 929390"/>
              <a:gd name="csX36" fmla="*/ 0 w 7824866"/>
              <a:gd name="csY36" fmla="*/ 154901 h 9293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7824866" h="929390" fill="none" extrusionOk="0">
                <a:moveTo>
                  <a:pt x="0" y="154901"/>
                </a:moveTo>
                <a:cubicBezTo>
                  <a:pt x="-6282" y="78381"/>
                  <a:pt x="71453" y="-15742"/>
                  <a:pt x="154901" y="0"/>
                </a:cubicBezTo>
                <a:cubicBezTo>
                  <a:pt x="243530" y="-24271"/>
                  <a:pt x="377615" y="11446"/>
                  <a:pt x="507531" y="0"/>
                </a:cubicBezTo>
                <a:cubicBezTo>
                  <a:pt x="637447" y="-11446"/>
                  <a:pt x="739708" y="1653"/>
                  <a:pt x="860161" y="0"/>
                </a:cubicBezTo>
                <a:cubicBezTo>
                  <a:pt x="980614" y="-1653"/>
                  <a:pt x="1308763" y="24429"/>
                  <a:pt x="1438243" y="0"/>
                </a:cubicBezTo>
                <a:cubicBezTo>
                  <a:pt x="1567723" y="-24429"/>
                  <a:pt x="1747382" y="12638"/>
                  <a:pt x="2016325" y="0"/>
                </a:cubicBezTo>
                <a:cubicBezTo>
                  <a:pt x="2285268" y="-12638"/>
                  <a:pt x="2268088" y="33911"/>
                  <a:pt x="2368954" y="0"/>
                </a:cubicBezTo>
                <a:cubicBezTo>
                  <a:pt x="2469820" y="-33911"/>
                  <a:pt x="2741999" y="10768"/>
                  <a:pt x="2947036" y="0"/>
                </a:cubicBezTo>
                <a:cubicBezTo>
                  <a:pt x="3152073" y="-10768"/>
                  <a:pt x="3436475" y="34696"/>
                  <a:pt x="3600269" y="0"/>
                </a:cubicBezTo>
                <a:cubicBezTo>
                  <a:pt x="3764063" y="-34696"/>
                  <a:pt x="3932769" y="48499"/>
                  <a:pt x="4253501" y="0"/>
                </a:cubicBezTo>
                <a:cubicBezTo>
                  <a:pt x="4574233" y="-48499"/>
                  <a:pt x="4565584" y="41347"/>
                  <a:pt x="4756432" y="0"/>
                </a:cubicBezTo>
                <a:cubicBezTo>
                  <a:pt x="4947280" y="-41347"/>
                  <a:pt x="5156128" y="67630"/>
                  <a:pt x="5334514" y="0"/>
                </a:cubicBezTo>
                <a:cubicBezTo>
                  <a:pt x="5512900" y="-67630"/>
                  <a:pt x="5688131" y="41470"/>
                  <a:pt x="5912596" y="0"/>
                </a:cubicBezTo>
                <a:cubicBezTo>
                  <a:pt x="6137061" y="-41470"/>
                  <a:pt x="6313687" y="11056"/>
                  <a:pt x="6415527" y="0"/>
                </a:cubicBezTo>
                <a:cubicBezTo>
                  <a:pt x="6517367" y="-11056"/>
                  <a:pt x="6711344" y="1130"/>
                  <a:pt x="6843308" y="0"/>
                </a:cubicBezTo>
                <a:cubicBezTo>
                  <a:pt x="6975272" y="-1130"/>
                  <a:pt x="7334447" y="33247"/>
                  <a:pt x="7669965" y="0"/>
                </a:cubicBezTo>
                <a:cubicBezTo>
                  <a:pt x="7758701" y="12563"/>
                  <a:pt x="7828103" y="67139"/>
                  <a:pt x="7824866" y="154901"/>
                </a:cubicBezTo>
                <a:cubicBezTo>
                  <a:pt x="7855673" y="267898"/>
                  <a:pt x="7820987" y="320409"/>
                  <a:pt x="7824866" y="458499"/>
                </a:cubicBezTo>
                <a:cubicBezTo>
                  <a:pt x="7828745" y="596589"/>
                  <a:pt x="7803278" y="677203"/>
                  <a:pt x="7824866" y="774489"/>
                </a:cubicBezTo>
                <a:cubicBezTo>
                  <a:pt x="7816866" y="869931"/>
                  <a:pt x="7757133" y="930385"/>
                  <a:pt x="7669965" y="929390"/>
                </a:cubicBezTo>
                <a:cubicBezTo>
                  <a:pt x="7568264" y="929851"/>
                  <a:pt x="7448638" y="905262"/>
                  <a:pt x="7242184" y="929390"/>
                </a:cubicBezTo>
                <a:cubicBezTo>
                  <a:pt x="7035730" y="953518"/>
                  <a:pt x="6841073" y="869439"/>
                  <a:pt x="6739253" y="929390"/>
                </a:cubicBezTo>
                <a:cubicBezTo>
                  <a:pt x="6637433" y="989341"/>
                  <a:pt x="6536227" y="922742"/>
                  <a:pt x="6386623" y="929390"/>
                </a:cubicBezTo>
                <a:cubicBezTo>
                  <a:pt x="6237019" y="936038"/>
                  <a:pt x="6072864" y="874324"/>
                  <a:pt x="5808541" y="929390"/>
                </a:cubicBezTo>
                <a:cubicBezTo>
                  <a:pt x="5544218" y="984456"/>
                  <a:pt x="5497801" y="907670"/>
                  <a:pt x="5305610" y="929390"/>
                </a:cubicBezTo>
                <a:cubicBezTo>
                  <a:pt x="5113419" y="951110"/>
                  <a:pt x="4933532" y="900602"/>
                  <a:pt x="4652378" y="929390"/>
                </a:cubicBezTo>
                <a:cubicBezTo>
                  <a:pt x="4371224" y="958178"/>
                  <a:pt x="4195972" y="896149"/>
                  <a:pt x="4074296" y="929390"/>
                </a:cubicBezTo>
                <a:cubicBezTo>
                  <a:pt x="3952620" y="962631"/>
                  <a:pt x="3814497" y="929086"/>
                  <a:pt x="3721666" y="929390"/>
                </a:cubicBezTo>
                <a:cubicBezTo>
                  <a:pt x="3628835" y="929694"/>
                  <a:pt x="3334592" y="864673"/>
                  <a:pt x="3143584" y="929390"/>
                </a:cubicBezTo>
                <a:cubicBezTo>
                  <a:pt x="2952576" y="994107"/>
                  <a:pt x="2682604" y="861628"/>
                  <a:pt x="2490352" y="929390"/>
                </a:cubicBezTo>
                <a:cubicBezTo>
                  <a:pt x="2298100" y="997152"/>
                  <a:pt x="2243825" y="890264"/>
                  <a:pt x="2137722" y="929390"/>
                </a:cubicBezTo>
                <a:cubicBezTo>
                  <a:pt x="2031619" y="968516"/>
                  <a:pt x="1837418" y="890145"/>
                  <a:pt x="1634791" y="929390"/>
                </a:cubicBezTo>
                <a:cubicBezTo>
                  <a:pt x="1432164" y="968635"/>
                  <a:pt x="1223820" y="853555"/>
                  <a:pt x="981558" y="929390"/>
                </a:cubicBezTo>
                <a:cubicBezTo>
                  <a:pt x="739296" y="1005225"/>
                  <a:pt x="322916" y="912836"/>
                  <a:pt x="154901" y="929390"/>
                </a:cubicBezTo>
                <a:cubicBezTo>
                  <a:pt x="66192" y="909129"/>
                  <a:pt x="8177" y="839307"/>
                  <a:pt x="0" y="774489"/>
                </a:cubicBezTo>
                <a:cubicBezTo>
                  <a:pt x="-7295" y="709998"/>
                  <a:pt x="7728" y="590722"/>
                  <a:pt x="0" y="483283"/>
                </a:cubicBezTo>
                <a:cubicBezTo>
                  <a:pt x="-7728" y="375844"/>
                  <a:pt x="9777" y="300060"/>
                  <a:pt x="0" y="154901"/>
                </a:cubicBezTo>
                <a:close/>
              </a:path>
              <a:path w="7824866" h="929390" stroke="0" extrusionOk="0">
                <a:moveTo>
                  <a:pt x="0" y="154901"/>
                </a:moveTo>
                <a:cubicBezTo>
                  <a:pt x="-9839" y="53127"/>
                  <a:pt x="84461" y="18473"/>
                  <a:pt x="154901" y="0"/>
                </a:cubicBezTo>
                <a:cubicBezTo>
                  <a:pt x="332261" y="-15429"/>
                  <a:pt x="417243" y="42442"/>
                  <a:pt x="582682" y="0"/>
                </a:cubicBezTo>
                <a:cubicBezTo>
                  <a:pt x="748121" y="-42442"/>
                  <a:pt x="1070966" y="27368"/>
                  <a:pt x="1311065" y="0"/>
                </a:cubicBezTo>
                <a:cubicBezTo>
                  <a:pt x="1551164" y="-27368"/>
                  <a:pt x="1623186" y="32009"/>
                  <a:pt x="1813996" y="0"/>
                </a:cubicBezTo>
                <a:cubicBezTo>
                  <a:pt x="2004806" y="-32009"/>
                  <a:pt x="2034487" y="6054"/>
                  <a:pt x="2241776" y="0"/>
                </a:cubicBezTo>
                <a:cubicBezTo>
                  <a:pt x="2449065" y="-6054"/>
                  <a:pt x="2560941" y="8146"/>
                  <a:pt x="2819858" y="0"/>
                </a:cubicBezTo>
                <a:cubicBezTo>
                  <a:pt x="3078775" y="-8146"/>
                  <a:pt x="3077843" y="17857"/>
                  <a:pt x="3172488" y="0"/>
                </a:cubicBezTo>
                <a:cubicBezTo>
                  <a:pt x="3267133" y="-17857"/>
                  <a:pt x="3446023" y="33853"/>
                  <a:pt x="3600269" y="0"/>
                </a:cubicBezTo>
                <a:cubicBezTo>
                  <a:pt x="3754515" y="-33853"/>
                  <a:pt x="3807675" y="37799"/>
                  <a:pt x="3952899" y="0"/>
                </a:cubicBezTo>
                <a:cubicBezTo>
                  <a:pt x="4098123" y="-37799"/>
                  <a:pt x="4242106" y="26580"/>
                  <a:pt x="4530981" y="0"/>
                </a:cubicBezTo>
                <a:cubicBezTo>
                  <a:pt x="4819856" y="-26580"/>
                  <a:pt x="5020100" y="45399"/>
                  <a:pt x="5184213" y="0"/>
                </a:cubicBezTo>
                <a:cubicBezTo>
                  <a:pt x="5348326" y="-45399"/>
                  <a:pt x="5523562" y="45848"/>
                  <a:pt x="5611994" y="0"/>
                </a:cubicBezTo>
                <a:cubicBezTo>
                  <a:pt x="5700426" y="-45848"/>
                  <a:pt x="5945261" y="38127"/>
                  <a:pt x="6114925" y="0"/>
                </a:cubicBezTo>
                <a:cubicBezTo>
                  <a:pt x="6284589" y="-38127"/>
                  <a:pt x="6399992" y="3074"/>
                  <a:pt x="6542705" y="0"/>
                </a:cubicBezTo>
                <a:cubicBezTo>
                  <a:pt x="6685418" y="-3074"/>
                  <a:pt x="6834564" y="21738"/>
                  <a:pt x="7120787" y="0"/>
                </a:cubicBezTo>
                <a:cubicBezTo>
                  <a:pt x="7407010" y="-21738"/>
                  <a:pt x="7409616" y="49852"/>
                  <a:pt x="7669965" y="0"/>
                </a:cubicBezTo>
                <a:cubicBezTo>
                  <a:pt x="7754001" y="7489"/>
                  <a:pt x="7840752" y="69389"/>
                  <a:pt x="7824866" y="154901"/>
                </a:cubicBezTo>
                <a:cubicBezTo>
                  <a:pt x="7827934" y="241432"/>
                  <a:pt x="7802080" y="382739"/>
                  <a:pt x="7824866" y="464695"/>
                </a:cubicBezTo>
                <a:cubicBezTo>
                  <a:pt x="7847652" y="546651"/>
                  <a:pt x="7796559" y="629197"/>
                  <a:pt x="7824866" y="774489"/>
                </a:cubicBezTo>
                <a:cubicBezTo>
                  <a:pt x="7823915" y="856541"/>
                  <a:pt x="7741486" y="920127"/>
                  <a:pt x="7669965" y="929390"/>
                </a:cubicBezTo>
                <a:cubicBezTo>
                  <a:pt x="7417741" y="943342"/>
                  <a:pt x="7247986" y="845434"/>
                  <a:pt x="6941582" y="929390"/>
                </a:cubicBezTo>
                <a:cubicBezTo>
                  <a:pt x="6635178" y="1013346"/>
                  <a:pt x="6563714" y="921844"/>
                  <a:pt x="6438651" y="929390"/>
                </a:cubicBezTo>
                <a:cubicBezTo>
                  <a:pt x="6313588" y="936936"/>
                  <a:pt x="6037359" y="902672"/>
                  <a:pt x="5785418" y="929390"/>
                </a:cubicBezTo>
                <a:cubicBezTo>
                  <a:pt x="5533477" y="956108"/>
                  <a:pt x="5524751" y="895026"/>
                  <a:pt x="5282487" y="929390"/>
                </a:cubicBezTo>
                <a:cubicBezTo>
                  <a:pt x="5040223" y="963754"/>
                  <a:pt x="4893337" y="878044"/>
                  <a:pt x="4629254" y="929390"/>
                </a:cubicBezTo>
                <a:cubicBezTo>
                  <a:pt x="4365171" y="980736"/>
                  <a:pt x="4329174" y="907186"/>
                  <a:pt x="4201474" y="929390"/>
                </a:cubicBezTo>
                <a:cubicBezTo>
                  <a:pt x="4073774" y="951594"/>
                  <a:pt x="3755663" y="900814"/>
                  <a:pt x="3623392" y="929390"/>
                </a:cubicBezTo>
                <a:cubicBezTo>
                  <a:pt x="3491121" y="957966"/>
                  <a:pt x="3183503" y="869379"/>
                  <a:pt x="3045310" y="929390"/>
                </a:cubicBezTo>
                <a:cubicBezTo>
                  <a:pt x="2907117" y="989401"/>
                  <a:pt x="2545087" y="854446"/>
                  <a:pt x="2316927" y="929390"/>
                </a:cubicBezTo>
                <a:cubicBezTo>
                  <a:pt x="2088767" y="1004334"/>
                  <a:pt x="1984011" y="891267"/>
                  <a:pt x="1738845" y="929390"/>
                </a:cubicBezTo>
                <a:cubicBezTo>
                  <a:pt x="1493679" y="967513"/>
                  <a:pt x="1428406" y="916326"/>
                  <a:pt x="1160763" y="929390"/>
                </a:cubicBezTo>
                <a:cubicBezTo>
                  <a:pt x="893120" y="942454"/>
                  <a:pt x="856000" y="874930"/>
                  <a:pt x="657832" y="929390"/>
                </a:cubicBezTo>
                <a:cubicBezTo>
                  <a:pt x="459664" y="983850"/>
                  <a:pt x="270953" y="898602"/>
                  <a:pt x="154901" y="929390"/>
                </a:cubicBezTo>
                <a:cubicBezTo>
                  <a:pt x="77972" y="916060"/>
                  <a:pt x="-10099" y="867614"/>
                  <a:pt x="0" y="774489"/>
                </a:cubicBezTo>
                <a:cubicBezTo>
                  <a:pt x="-16873" y="622582"/>
                  <a:pt x="2372" y="564918"/>
                  <a:pt x="0" y="458499"/>
                </a:cubicBezTo>
                <a:cubicBezTo>
                  <a:pt x="-2372" y="352080"/>
                  <a:pt x="33235" y="248819"/>
                  <a:pt x="0" y="154901"/>
                </a:cubicBezTo>
                <a:close/>
              </a:path>
            </a:pathLst>
          </a:cu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23354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chemeClr val="tx1"/>
                </a:solidFill>
              </a:rPr>
              <a:t>A. </a:t>
            </a:r>
            <a:r>
              <a:rPr lang="it-IT" sz="3000" b="1" dirty="0" err="1">
                <a:solidFill>
                  <a:schemeClr val="tx1"/>
                </a:solidFill>
              </a:rPr>
              <a:t>Scian</a:t>
            </a:r>
            <a:r>
              <a:rPr lang="it-IT" sz="3000" b="1" dirty="0">
                <a:solidFill>
                  <a:schemeClr val="tx1"/>
                </a:solidFill>
              </a:rPr>
              <a:t>, A. Polazzo, F. Pitton, N. Pitton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BB40AD-15A9-A8AE-8E6F-81E704CFA0D3}"/>
              </a:ext>
            </a:extLst>
          </p:cNvPr>
          <p:cNvSpPr>
            <a:spLocks/>
          </p:cNvSpPr>
          <p:nvPr/>
        </p:nvSpPr>
        <p:spPr>
          <a:xfrm>
            <a:off x="720437" y="2229000"/>
            <a:ext cx="10751126" cy="1200000"/>
          </a:xfrm>
          <a:prstGeom prst="roundRect">
            <a:avLst/>
          </a:pr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OUR SCHOOL UNIFORMS</a:t>
            </a:r>
          </a:p>
        </p:txBody>
      </p:sp>
    </p:spTree>
    <p:extLst>
      <p:ext uri="{BB962C8B-B14F-4D97-AF65-F5344CB8AC3E}">
        <p14:creationId xmlns:p14="http://schemas.microsoft.com/office/powerpoint/2010/main" val="21471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F5EA9-437B-DEF8-BB6A-1A695734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C84B5B-AB32-D670-4809-16BD920EA8A6}"/>
              </a:ext>
            </a:extLst>
          </p:cNvPr>
          <p:cNvSpPr>
            <a:spLocks/>
          </p:cNvSpPr>
          <p:nvPr/>
        </p:nvSpPr>
        <p:spPr>
          <a:xfrm>
            <a:off x="1512556" y="366866"/>
            <a:ext cx="9166885" cy="1200000"/>
          </a:xfrm>
          <a:prstGeom prst="roundRect">
            <a:avLst/>
          </a:pr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Our</a:t>
            </a:r>
            <a:r>
              <a:rPr lang="it-IT" sz="60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 </a:t>
            </a:r>
            <a:r>
              <a:rPr lang="it-IT" sz="60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Coat</a:t>
            </a:r>
            <a:r>
              <a:rPr lang="it-IT" sz="60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 of Arms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A620DA4-D282-41AD-AD1A-F12E574076AC}"/>
              </a:ext>
            </a:extLst>
          </p:cNvPr>
          <p:cNvSpPr/>
          <p:nvPr/>
        </p:nvSpPr>
        <p:spPr>
          <a:xfrm>
            <a:off x="2949312" y="1214597"/>
            <a:ext cx="6293371" cy="623551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noFill/>
            <a:prstDash val="solid"/>
            <a:extLst>
              <a:ext uri="{C807C97D-BFC1-408E-A445-0C87EB9F89A2}">
                <ask:lineSketchStyleProps xmlns:ask="http://schemas.microsoft.com/office/drawing/2018/sketchyshapes" sd="2601343236">
                  <a:custGeom>
                    <a:avLst/>
                    <a:gdLst>
                      <a:gd name="csX0" fmla="*/ 0 w 4614473"/>
                      <a:gd name="csY0" fmla="*/ 2278505 h 4557009"/>
                      <a:gd name="csX1" fmla="*/ 2307237 w 4614473"/>
                      <a:gd name="csY1" fmla="*/ 0 h 4557009"/>
                      <a:gd name="csX2" fmla="*/ 4614474 w 4614473"/>
                      <a:gd name="csY2" fmla="*/ 2278505 h 4557009"/>
                      <a:gd name="csX3" fmla="*/ 2307237 w 4614473"/>
                      <a:gd name="csY3" fmla="*/ 4557010 h 4557009"/>
                      <a:gd name="csX4" fmla="*/ 0 w 4614473"/>
                      <a:gd name="csY4" fmla="*/ 2278505 h 455700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4614473" h="4557009" fill="none" extrusionOk="0">
                        <a:moveTo>
                          <a:pt x="0" y="2278505"/>
                        </a:moveTo>
                        <a:cubicBezTo>
                          <a:pt x="236659" y="1169025"/>
                          <a:pt x="1000728" y="143164"/>
                          <a:pt x="2307237" y="0"/>
                        </a:cubicBezTo>
                        <a:cubicBezTo>
                          <a:pt x="3762381" y="-112359"/>
                          <a:pt x="4438169" y="1199706"/>
                          <a:pt x="4614474" y="2278505"/>
                        </a:cubicBezTo>
                        <a:cubicBezTo>
                          <a:pt x="4517676" y="3554574"/>
                          <a:pt x="3494157" y="4861711"/>
                          <a:pt x="2307237" y="4557010"/>
                        </a:cubicBezTo>
                        <a:cubicBezTo>
                          <a:pt x="1257471" y="4671984"/>
                          <a:pt x="-3200" y="3452964"/>
                          <a:pt x="0" y="2278505"/>
                        </a:cubicBezTo>
                        <a:close/>
                      </a:path>
                      <a:path w="4614473" h="4557009" stroke="0" extrusionOk="0">
                        <a:moveTo>
                          <a:pt x="0" y="2278505"/>
                        </a:moveTo>
                        <a:cubicBezTo>
                          <a:pt x="291669" y="1137024"/>
                          <a:pt x="936892" y="-289607"/>
                          <a:pt x="2307237" y="0"/>
                        </a:cubicBezTo>
                        <a:cubicBezTo>
                          <a:pt x="3494345" y="-34884"/>
                          <a:pt x="4670236" y="920506"/>
                          <a:pt x="4614474" y="2278505"/>
                        </a:cubicBezTo>
                        <a:cubicBezTo>
                          <a:pt x="4416928" y="3465991"/>
                          <a:pt x="3626368" y="4500916"/>
                          <a:pt x="2307237" y="4557010"/>
                        </a:cubicBezTo>
                        <a:cubicBezTo>
                          <a:pt x="800346" y="4520354"/>
                          <a:pt x="23318" y="3483088"/>
                          <a:pt x="0" y="227850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0212785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D1AA950C-30DC-5D45-2169-6B49437F7974}"/>
              </a:ext>
            </a:extLst>
          </p:cNvPr>
          <p:cNvSpPr>
            <a:spLocks/>
          </p:cNvSpPr>
          <p:nvPr/>
        </p:nvSpPr>
        <p:spPr>
          <a:xfrm>
            <a:off x="1512556" y="366866"/>
            <a:ext cx="9166885" cy="1200000"/>
          </a:xfrm>
          <a:prstGeom prst="roundRect">
            <a:avLst/>
          </a:pr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Our</a:t>
            </a:r>
            <a:r>
              <a:rPr lang="it-IT" sz="60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 </a:t>
            </a:r>
            <a:r>
              <a:rPr lang="it-IT" sz="60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Clothes</a:t>
            </a:r>
            <a:endParaRPr lang="it-IT" sz="6000" b="1" dirty="0">
              <a:solidFill>
                <a:schemeClr val="tx1"/>
              </a:solidFill>
              <a:latin typeface="Amasis MT Pro Black" panose="020F05020202040302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66406A-BFCC-D62B-632C-C01CF9BA3E0D}"/>
              </a:ext>
            </a:extLst>
          </p:cNvPr>
          <p:cNvSpPr txBox="1"/>
          <p:nvPr/>
        </p:nvSpPr>
        <p:spPr>
          <a:xfrm>
            <a:off x="166255" y="1847211"/>
            <a:ext cx="393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Shoes</a:t>
            </a:r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for Girls: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430B6B-061C-D665-C398-BCDCEB341663}"/>
              </a:ext>
            </a:extLst>
          </p:cNvPr>
          <p:cNvSpPr txBox="1"/>
          <p:nvPr/>
        </p:nvSpPr>
        <p:spPr>
          <a:xfrm>
            <a:off x="166255" y="2578065"/>
            <a:ext cx="8811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Nike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AirForce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1 \ Nike Jordan 1\ Adidas Campus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8FA94F-44DE-80FC-61DE-5D3786FD716C}"/>
              </a:ext>
            </a:extLst>
          </p:cNvPr>
          <p:cNvSpPr txBox="1"/>
          <p:nvPr/>
        </p:nvSpPr>
        <p:spPr>
          <a:xfrm>
            <a:off x="69272" y="3055119"/>
            <a:ext cx="393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Shoes</a:t>
            </a:r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for Boys: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C457B8-5770-530A-393E-4278A75A5589}"/>
              </a:ext>
            </a:extLst>
          </p:cNvPr>
          <p:cNvSpPr txBox="1"/>
          <p:nvPr/>
        </p:nvSpPr>
        <p:spPr>
          <a:xfrm>
            <a:off x="166254" y="3802882"/>
            <a:ext cx="12275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Nike Jordan 4 \ Nike Jordan 11 \ Nike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AirForce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1 \ Nike Jordan 1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EB5B234F-6039-BA2F-511E-8F04B7188D3F}"/>
              </a:ext>
            </a:extLst>
          </p:cNvPr>
          <p:cNvCxnSpPr/>
          <p:nvPr/>
        </p:nvCxnSpPr>
        <p:spPr>
          <a:xfrm>
            <a:off x="0" y="4416990"/>
            <a:ext cx="14200909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B84EAA-BAA0-745E-CA03-1AC57F5FB3AA}"/>
              </a:ext>
            </a:extLst>
          </p:cNvPr>
          <p:cNvSpPr txBox="1"/>
          <p:nvPr/>
        </p:nvSpPr>
        <p:spPr>
          <a:xfrm>
            <a:off x="69271" y="4472410"/>
            <a:ext cx="458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Pants for Girls: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6E8BFF-D767-E2C8-B87F-453565A77622}"/>
              </a:ext>
            </a:extLst>
          </p:cNvPr>
          <p:cNvSpPr txBox="1"/>
          <p:nvPr/>
        </p:nvSpPr>
        <p:spPr>
          <a:xfrm>
            <a:off x="69271" y="5180296"/>
            <a:ext cx="8811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Shorts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below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the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knee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\ Leggins \ Baggy Jeans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5BB703-EC33-5CE9-C23E-7E5D4A4654DA}"/>
              </a:ext>
            </a:extLst>
          </p:cNvPr>
          <p:cNvSpPr txBox="1"/>
          <p:nvPr/>
        </p:nvSpPr>
        <p:spPr>
          <a:xfrm>
            <a:off x="0" y="5657350"/>
            <a:ext cx="458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Pants for Boys: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682AF0-573A-81B4-CD3F-95CBED7D49D0}"/>
              </a:ext>
            </a:extLst>
          </p:cNvPr>
          <p:cNvSpPr txBox="1"/>
          <p:nvPr/>
        </p:nvSpPr>
        <p:spPr>
          <a:xfrm>
            <a:off x="0" y="6248796"/>
            <a:ext cx="10155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Baggy Jeans \ Baggy Pants \ Shorts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below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the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knee</a:t>
            </a:r>
            <a:endParaRPr lang="it-IT" sz="2500" dirty="0">
              <a:latin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2DE4B66-CB8C-F29B-2A56-36495E52024C}"/>
              </a:ext>
            </a:extLst>
          </p:cNvPr>
          <p:cNvCxnSpPr/>
          <p:nvPr/>
        </p:nvCxnSpPr>
        <p:spPr>
          <a:xfrm>
            <a:off x="-886692" y="6820223"/>
            <a:ext cx="14200909" cy="0"/>
          </a:xfrm>
          <a:prstGeom prst="line">
            <a:avLst/>
          </a:prstGeom>
          <a:ln w="1016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58611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7150-7A95-CFFE-2E8A-789560CC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84B3BF-74B9-8D0B-A2CB-BAA240E36404}"/>
              </a:ext>
            </a:extLst>
          </p:cNvPr>
          <p:cNvSpPr txBox="1"/>
          <p:nvPr/>
        </p:nvSpPr>
        <p:spPr>
          <a:xfrm>
            <a:off x="69271" y="0"/>
            <a:ext cx="458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T-Shirt for Girls: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FEE8A3-FEE4-C434-0264-D1FFC08FD4D1}"/>
              </a:ext>
            </a:extLst>
          </p:cNvPr>
          <p:cNvSpPr txBox="1"/>
          <p:nvPr/>
        </p:nvSpPr>
        <p:spPr>
          <a:xfrm>
            <a:off x="69271" y="707886"/>
            <a:ext cx="8811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everything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except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the tops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during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P.E.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BD5203-F9B8-4F28-B0F0-CBC22B77D0FE}"/>
              </a:ext>
            </a:extLst>
          </p:cNvPr>
          <p:cNvSpPr txBox="1"/>
          <p:nvPr/>
        </p:nvSpPr>
        <p:spPr>
          <a:xfrm>
            <a:off x="0" y="1184940"/>
            <a:ext cx="458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T-Shirt for Boys: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C3F475-2FE9-F87F-1E45-B37F6C4CBEFE}"/>
              </a:ext>
            </a:extLst>
          </p:cNvPr>
          <p:cNvSpPr txBox="1"/>
          <p:nvPr/>
        </p:nvSpPr>
        <p:spPr>
          <a:xfrm>
            <a:off x="0" y="3021999"/>
            <a:ext cx="10155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Everything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except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tops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during</a:t>
            </a:r>
            <a:r>
              <a:rPr lang="it-IT" sz="250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P.E.</a:t>
            </a:r>
            <a:endParaRPr lang="it-IT" sz="2500" dirty="0">
              <a:latin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F235921-8970-6FE1-AD36-3080A84AF4D8}"/>
              </a:ext>
            </a:extLst>
          </p:cNvPr>
          <p:cNvCxnSpPr/>
          <p:nvPr/>
        </p:nvCxnSpPr>
        <p:spPr>
          <a:xfrm>
            <a:off x="-1399309" y="2463499"/>
            <a:ext cx="14200909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84D039-3810-C738-4AEB-F444D3ADCD4B}"/>
              </a:ext>
            </a:extLst>
          </p:cNvPr>
          <p:cNvSpPr txBox="1"/>
          <p:nvPr/>
        </p:nvSpPr>
        <p:spPr>
          <a:xfrm>
            <a:off x="0" y="2477354"/>
            <a:ext cx="51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Sweatshirt</a:t>
            </a:r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for Girls: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9C4055-58D3-724B-461C-F46B9B2E3ECD}"/>
              </a:ext>
            </a:extLst>
          </p:cNvPr>
          <p:cNvSpPr txBox="1"/>
          <p:nvPr/>
        </p:nvSpPr>
        <p:spPr>
          <a:xfrm>
            <a:off x="152400" y="1970351"/>
            <a:ext cx="10155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Everything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except</a:t>
            </a:r>
            <a:r>
              <a:rPr lang="it-IT" sz="25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 strange </a:t>
            </a:r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writings</a:t>
            </a:r>
            <a:endParaRPr lang="it-IT" sz="2500" dirty="0">
              <a:latin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3C2C76-44AD-1156-D3A3-642A7261B5C5}"/>
              </a:ext>
            </a:extLst>
          </p:cNvPr>
          <p:cNvSpPr txBox="1"/>
          <p:nvPr/>
        </p:nvSpPr>
        <p:spPr>
          <a:xfrm>
            <a:off x="0" y="4001355"/>
            <a:ext cx="10155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Everything</a:t>
            </a:r>
            <a:endParaRPr lang="it-IT" sz="2500" dirty="0">
              <a:latin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FCD066-E296-F8DF-D1A7-9FB13F36DBDA}"/>
              </a:ext>
            </a:extLst>
          </p:cNvPr>
          <p:cNvSpPr txBox="1"/>
          <p:nvPr/>
        </p:nvSpPr>
        <p:spPr>
          <a:xfrm>
            <a:off x="0" y="3456710"/>
            <a:ext cx="51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Sweatshirt</a:t>
            </a:r>
            <a:r>
              <a:rPr lang="it-IT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for Boys: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956C8C-08DC-FA58-CCA9-C0A7FF1B5332}"/>
              </a:ext>
            </a:extLst>
          </p:cNvPr>
          <p:cNvSpPr txBox="1"/>
          <p:nvPr/>
        </p:nvSpPr>
        <p:spPr>
          <a:xfrm>
            <a:off x="5943600" y="4796045"/>
            <a:ext cx="7121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81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FBDA0218-4BBF-CDE3-D91C-AFCD065A4322}"/>
              </a:ext>
            </a:extLst>
          </p:cNvPr>
          <p:cNvSpPr>
            <a:spLocks/>
          </p:cNvSpPr>
          <p:nvPr/>
        </p:nvSpPr>
        <p:spPr>
          <a:xfrm>
            <a:off x="1512556" y="366866"/>
            <a:ext cx="9166885" cy="1200000"/>
          </a:xfrm>
          <a:prstGeom prst="roundRect">
            <a:avLst/>
          </a:pr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Our</a:t>
            </a:r>
            <a:r>
              <a:rPr lang="it-IT" sz="60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 Colors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099580-0C24-191F-D055-6B4E0B559DA4}"/>
              </a:ext>
            </a:extLst>
          </p:cNvPr>
          <p:cNvSpPr/>
          <p:nvPr/>
        </p:nvSpPr>
        <p:spPr>
          <a:xfrm>
            <a:off x="7666516" y="2958258"/>
            <a:ext cx="3806930" cy="327297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80786B9-6833-12D1-A408-D6D85DF7BEC0}"/>
              </a:ext>
            </a:extLst>
          </p:cNvPr>
          <p:cNvSpPr/>
          <p:nvPr/>
        </p:nvSpPr>
        <p:spPr>
          <a:xfrm>
            <a:off x="881952" y="2958258"/>
            <a:ext cx="3806930" cy="3272971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1E927E-63E8-9B4E-28EE-5C5BD04A1463}"/>
              </a:ext>
            </a:extLst>
          </p:cNvPr>
          <p:cNvSpPr txBox="1"/>
          <p:nvPr/>
        </p:nvSpPr>
        <p:spPr>
          <a:xfrm>
            <a:off x="7666516" y="4018859"/>
            <a:ext cx="6027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atin typeface="Arial Rounded MT Bold" panose="020F0704030504030204" pitchFamily="34" charset="0"/>
              </a:rPr>
              <a:t>No Yellow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7B6730-9D67-8080-8A11-2A64700706A9}"/>
              </a:ext>
            </a:extLst>
          </p:cNvPr>
          <p:cNvSpPr txBox="1"/>
          <p:nvPr/>
        </p:nvSpPr>
        <p:spPr>
          <a:xfrm>
            <a:off x="912517" y="4018859"/>
            <a:ext cx="5309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atin typeface="Arial Rounded MT Bold" panose="020F0704030504030204" pitchFamily="34" charset="0"/>
              </a:rPr>
              <a:t>No Green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B9B30A-CF1A-ABAE-8657-FB14ED625266}"/>
              </a:ext>
            </a:extLst>
          </p:cNvPr>
          <p:cNvSpPr txBox="1"/>
          <p:nvPr/>
        </p:nvSpPr>
        <p:spPr>
          <a:xfrm>
            <a:off x="3567096" y="1878917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Showcard Gothic" panose="04020904020102020604" pitchFamily="82" charset="0"/>
              </a:rPr>
              <a:t>Every color </a:t>
            </a:r>
            <a:r>
              <a:rPr lang="it-IT" sz="4000" dirty="0" err="1">
                <a:latin typeface="Showcard Gothic" panose="04020904020102020604" pitchFamily="82" charset="0"/>
              </a:rPr>
              <a:t>but</a:t>
            </a:r>
            <a:r>
              <a:rPr lang="it-IT" sz="4000" dirty="0">
                <a:latin typeface="Showcard Gothic" panose="04020904020102020604" pitchFamily="82" charset="0"/>
              </a:rPr>
              <a:t>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E9E3D7-7138-EA2F-9261-44D5B221B800}"/>
              </a:ext>
            </a:extLst>
          </p:cNvPr>
          <p:cNvSpPr txBox="1"/>
          <p:nvPr/>
        </p:nvSpPr>
        <p:spPr>
          <a:xfrm>
            <a:off x="5526534" y="4172748"/>
            <a:ext cx="1935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>
                <a:latin typeface="Showcard Gothic" panose="04020904020102020604" pitchFamily="82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903479266"/>
      </p:ext>
    </p:extLst>
  </p:cSld>
  <p:clrMapOvr>
    <a:masterClrMapping/>
  </p:clrMapOvr>
  <p:transition spd="slow" advClick="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EDD4513D-B212-CE4D-3288-B4E64DA06535}"/>
              </a:ext>
            </a:extLst>
          </p:cNvPr>
          <p:cNvSpPr>
            <a:spLocks/>
          </p:cNvSpPr>
          <p:nvPr/>
        </p:nvSpPr>
        <p:spPr>
          <a:xfrm>
            <a:off x="1512556" y="366866"/>
            <a:ext cx="9166885" cy="1200000"/>
          </a:xfrm>
          <a:prstGeom prst="roundRect">
            <a:avLst/>
          </a:pr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Our</a:t>
            </a:r>
            <a:r>
              <a:rPr lang="it-IT" sz="60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 Rules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196274D-438A-3D0F-CF92-15B84480CB01}"/>
              </a:ext>
            </a:extLst>
          </p:cNvPr>
          <p:cNvSpPr/>
          <p:nvPr/>
        </p:nvSpPr>
        <p:spPr>
          <a:xfrm>
            <a:off x="3671820" y="1760094"/>
            <a:ext cx="2354903" cy="218606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2289" t="-48307" r="-151389" b="-78271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0F35D9F-E8C1-4F7D-16E4-7F39022A5C12}"/>
              </a:ext>
            </a:extLst>
          </p:cNvPr>
          <p:cNvSpPr/>
          <p:nvPr/>
        </p:nvSpPr>
        <p:spPr>
          <a:xfrm>
            <a:off x="8188035" y="4229980"/>
            <a:ext cx="2354905" cy="218606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5072" t="-47047" r="-146734" b="-79856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BAC491C-CAED-BF04-611D-413DAE0D8FF7}"/>
              </a:ext>
            </a:extLst>
          </p:cNvPr>
          <p:cNvSpPr/>
          <p:nvPr/>
        </p:nvSpPr>
        <p:spPr>
          <a:xfrm>
            <a:off x="6678989" y="1760094"/>
            <a:ext cx="2354903" cy="218606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9901" t="-46890" r="-139901" b="-73061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6A31012-9820-107E-4BD9-59AFC8A3FE95}"/>
              </a:ext>
            </a:extLst>
          </p:cNvPr>
          <p:cNvSpPr/>
          <p:nvPr/>
        </p:nvSpPr>
        <p:spPr>
          <a:xfrm>
            <a:off x="402762" y="1760094"/>
            <a:ext cx="2354906" cy="218606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8377" t="-49495" r="-152835" b="-79065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911520F-FF2F-D5E5-85E6-712E7B1913DD}"/>
              </a:ext>
            </a:extLst>
          </p:cNvPr>
          <p:cNvSpPr/>
          <p:nvPr/>
        </p:nvSpPr>
        <p:spPr>
          <a:xfrm>
            <a:off x="9501990" y="1867061"/>
            <a:ext cx="2354902" cy="218606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5542" t="-40226" r="-125542" b="-65914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6C4A397-879F-1A15-CD63-D75433B277ED}"/>
              </a:ext>
            </a:extLst>
          </p:cNvPr>
          <p:cNvSpPr/>
          <p:nvPr/>
        </p:nvSpPr>
        <p:spPr>
          <a:xfrm>
            <a:off x="1316916" y="4229980"/>
            <a:ext cx="2354904" cy="218606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820" t="-28519" r="-119452" b="-69509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12E3475-DE51-69F5-34E6-F77A60A47BCC}"/>
              </a:ext>
            </a:extLst>
          </p:cNvPr>
          <p:cNvSpPr/>
          <p:nvPr/>
        </p:nvSpPr>
        <p:spPr>
          <a:xfrm>
            <a:off x="4918546" y="4229980"/>
            <a:ext cx="2354904" cy="2186066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7395" t="-48496" r="-137395" b="-71560"/>
            </a:stretch>
          </a:blip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2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7C351BD3-834C-7B8B-3F33-EB4F0379F51A}"/>
              </a:ext>
            </a:extLst>
          </p:cNvPr>
          <p:cNvSpPr>
            <a:spLocks/>
          </p:cNvSpPr>
          <p:nvPr/>
        </p:nvSpPr>
        <p:spPr>
          <a:xfrm>
            <a:off x="1455819" y="1897933"/>
            <a:ext cx="9280362" cy="3062134"/>
          </a:xfrm>
          <a:prstGeom prst="roundRect">
            <a:avLst/>
          </a:prstGeom>
          <a:solidFill>
            <a:schemeClr val="accent6">
              <a:lumMod val="80000"/>
              <a:lumOff val="2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Thank </a:t>
            </a:r>
            <a:r>
              <a:rPr lang="it-IT" sz="96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you</a:t>
            </a:r>
            <a:r>
              <a:rPr lang="it-IT" sz="9600" b="1" dirty="0">
                <a:solidFill>
                  <a:schemeClr val="tx1"/>
                </a:solidFill>
                <a:latin typeface="Amasis MT Pro Black" panose="020F0502020204030204" pitchFamily="18" charset="0"/>
              </a:rPr>
              <a:t> for </a:t>
            </a:r>
            <a:r>
              <a:rPr lang="it-IT" sz="9600" b="1" dirty="0" err="1">
                <a:solidFill>
                  <a:schemeClr val="tx1"/>
                </a:solidFill>
                <a:latin typeface="Amasis MT Pro Black" panose="020F0502020204030204" pitchFamily="18" charset="0"/>
              </a:rPr>
              <a:t>listening</a:t>
            </a:r>
            <a:endParaRPr lang="it-IT" sz="9600" b="1" dirty="0">
              <a:solidFill>
                <a:schemeClr val="tx1"/>
              </a:solidFill>
              <a:latin typeface="Amasis MT Pro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20922"/>
      </p:ext>
    </p:extLst>
  </p:cSld>
  <p:clrMapOvr>
    <a:masterClrMapping/>
  </p:clrMapOvr>
  <p:transition spd="slow" advClick="0">
    <p:comb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6B5CF2-8515-478A-877A-4E28ABFE3EF9}">
  <we:reference id="wa200010001" version="1.0.0.1" store="it-IT" storeType="OMEX"/>
  <we:alternateReferences>
    <we:reference id="WA200010001" version="1.0.0.1" store="WA200010001" storeType="OMEX"/>
  </we:alternateReferences>
  <we:properties>
    <we:property name="claude.fileId" value="&quot;d455c082-7d83-4764-b903-27b3a9bca1bf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140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ADLaM Display</vt:lpstr>
      <vt:lpstr>Amasis MT Pro Black</vt:lpstr>
      <vt:lpstr>Aptos</vt:lpstr>
      <vt:lpstr>Aptos Display</vt:lpstr>
      <vt:lpstr>Arial</vt:lpstr>
      <vt:lpstr>Arial Rounded MT Bold</vt:lpstr>
      <vt:lpstr>Cascadia Code SemiBold</vt:lpstr>
      <vt:lpstr>Showcard Gothic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POLAZZO</dc:creator>
  <cp:lastModifiedBy>ANDREA POLAZZO</cp:lastModifiedBy>
  <cp:revision>7</cp:revision>
  <dcterms:created xsi:type="dcterms:W3CDTF">2026-05-11T13:22:50Z</dcterms:created>
  <dcterms:modified xsi:type="dcterms:W3CDTF">2026-05-13T18:09:50Z</dcterms:modified>
</cp:coreProperties>
</file>